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24384000" cy="13716000"/>
  <p:notesSz cx="6858000" cy="9144000"/>
  <p:embeddedFontLst>
    <p:embeddedFont>
      <p:font typeface="210 Luckysuper Light"/>
      <p:regular r:id="rId20"/>
    </p:embeddedFont>
    <p:embeddedFont>
      <p:font typeface="210 Castella Regular"/>
      <p:regular r:id="rId21"/>
    </p:embeddedFont>
    <p:embeddedFont>
      <p:font typeface="Pretendard Light"/>
      <p:regular r:id="rId22"/>
    </p:embeddedFont>
    <p:embeddedFont>
      <p:font typeface="GodoB"/>
      <p:regular r:id="rId23"/>
    </p:embeddedFont>
    <p:embeddedFont>
      <p:font typeface="210 NuriGothic Bold"/>
      <p:bold r:id="rId24"/>
    </p:embeddedFont>
    <p:embeddedFont>
      <p:font typeface="Pretendard SemiBold"/>
      <p:bold r:id="rId25"/>
    </p:embeddedFont>
    <p:embeddedFont>
      <p:font typeface="210 Castella Bold"/>
      <p:bold r:id="rId26"/>
    </p:embeddedFont>
    <p:embeddedFont>
      <p:font typeface="GodoM"/>
      <p:regular r:id="rId27"/>
    </p:embeddedFont>
    <p:embeddedFont>
      <p:font typeface="210 NuriGothic Regular"/>
      <p:regular r:id="rId28"/>
    </p:embeddedFont>
    <p:embeddedFont>
      <p:font typeface="Lora SemiBold"/>
      <p:bold r:id="rId29"/>
    </p:embeddedFont>
    <p:embeddedFont>
      <p:font typeface="Tiro Bangla Regular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26" Target="fonts/font7.fntdata" Type="http://schemas.openxmlformats.org/officeDocument/2006/relationships/font"/><Relationship Id="rId27" Target="fonts/font8.fntdata" Type="http://schemas.openxmlformats.org/officeDocument/2006/relationships/font"/><Relationship Id="rId28" Target="fonts/font9.fntdata" Type="http://schemas.openxmlformats.org/officeDocument/2006/relationships/font"/><Relationship Id="rId29" Target="fonts/font10.fntdata" Type="http://schemas.openxmlformats.org/officeDocument/2006/relationships/font"/><Relationship Id="rId3" Target="viewProps.xml" Type="http://schemas.openxmlformats.org/officeDocument/2006/relationships/viewProps"/><Relationship Id="rId30" Target="fonts/font1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5.png" Type="http://schemas.openxmlformats.org/officeDocument/2006/relationships/image"/><Relationship Id="rId11" Target="../media/image149.png" Type="http://schemas.openxmlformats.org/officeDocument/2006/relationships/image"/><Relationship Id="rId12" Target="../media/image156.png" Type="http://schemas.openxmlformats.org/officeDocument/2006/relationships/image"/><Relationship Id="rId2" Target="../media/image38.png" Type="http://schemas.openxmlformats.org/officeDocument/2006/relationships/image"/><Relationship Id="rId3" Target="../media/image100.png" Type="http://schemas.openxmlformats.org/officeDocument/2006/relationships/image"/><Relationship Id="rId4" Target="../media/image72.png" Type="http://schemas.openxmlformats.org/officeDocument/2006/relationships/image"/><Relationship Id="rId5" Target="../media/image116.png" Type="http://schemas.openxmlformats.org/officeDocument/2006/relationships/image"/><Relationship Id="rId6" Target="../media/image151.png" Type="http://schemas.openxmlformats.org/officeDocument/2006/relationships/image"/><Relationship Id="rId7" Target="../media/image152.png" Type="http://schemas.openxmlformats.org/officeDocument/2006/relationships/image"/><Relationship Id="rId8" Target="../media/image153.png" Type="http://schemas.openxmlformats.org/officeDocument/2006/relationships/image"/><Relationship Id="rId9" Target="../media/image15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8.png" Type="http://schemas.openxmlformats.org/officeDocument/2006/relationships/image"/><Relationship Id="rId11" Target="../media/image159.png" Type="http://schemas.openxmlformats.org/officeDocument/2006/relationships/image"/><Relationship Id="rId12" Target="../media/image160.png" Type="http://schemas.openxmlformats.org/officeDocument/2006/relationships/image"/><Relationship Id="rId13" Target="../media/image161.png" Type="http://schemas.openxmlformats.org/officeDocument/2006/relationships/image"/><Relationship Id="rId14" Target="../media/image162.png" Type="http://schemas.openxmlformats.org/officeDocument/2006/relationships/image"/><Relationship Id="rId15" Target="../media/image163.png" Type="http://schemas.openxmlformats.org/officeDocument/2006/relationships/image"/><Relationship Id="rId16" Target="../media/image164.png" Type="http://schemas.openxmlformats.org/officeDocument/2006/relationships/image"/><Relationship Id="rId17" Target="../media/image165.png" Type="http://schemas.openxmlformats.org/officeDocument/2006/relationships/image"/><Relationship Id="rId18" Target="../media/image166.png" Type="http://schemas.openxmlformats.org/officeDocument/2006/relationships/image"/><Relationship Id="rId19" Target="../media/image167.png" Type="http://schemas.openxmlformats.org/officeDocument/2006/relationships/image"/><Relationship Id="rId2" Target="../media/image99.png" Type="http://schemas.openxmlformats.org/officeDocument/2006/relationships/image"/><Relationship Id="rId20" Target="../media/image168.png" Type="http://schemas.openxmlformats.org/officeDocument/2006/relationships/image"/><Relationship Id="rId21" Target="../media/image169.png" Type="http://schemas.openxmlformats.org/officeDocument/2006/relationships/image"/><Relationship Id="rId22" Target="../media/image170.png" Type="http://schemas.openxmlformats.org/officeDocument/2006/relationships/image"/><Relationship Id="rId23" Target="../media/image171.png" Type="http://schemas.openxmlformats.org/officeDocument/2006/relationships/image"/><Relationship Id="rId24" Target="../media/image172.png" Type="http://schemas.openxmlformats.org/officeDocument/2006/relationships/image"/><Relationship Id="rId25" Target="../media/image173.png" Type="http://schemas.openxmlformats.org/officeDocument/2006/relationships/image"/><Relationship Id="rId26" Target="../media/image174.png" Type="http://schemas.openxmlformats.org/officeDocument/2006/relationships/image"/><Relationship Id="rId27" Target="../media/image149.png" Type="http://schemas.openxmlformats.org/officeDocument/2006/relationships/image"/><Relationship Id="rId28" Target="../media/image175.png" Type="http://schemas.openxmlformats.org/officeDocument/2006/relationships/image"/><Relationship Id="rId3" Target="../media/image100.png" Type="http://schemas.openxmlformats.org/officeDocument/2006/relationships/image"/><Relationship Id="rId4" Target="../media/image56.png" Type="http://schemas.openxmlformats.org/officeDocument/2006/relationships/image"/><Relationship Id="rId5" Target="../media/image15.png" Type="http://schemas.openxmlformats.org/officeDocument/2006/relationships/image"/><Relationship Id="rId6" Target="../media/image116.png" Type="http://schemas.openxmlformats.org/officeDocument/2006/relationships/image"/><Relationship Id="rId7" Target="../media/image117.png" Type="http://schemas.openxmlformats.org/officeDocument/2006/relationships/image"/><Relationship Id="rId8" Target="../media/image152.png" Type="http://schemas.openxmlformats.org/officeDocument/2006/relationships/image"/><Relationship Id="rId9" Target="../media/image15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9.png" Type="http://schemas.openxmlformats.org/officeDocument/2006/relationships/image"/><Relationship Id="rId11" Target="../media/image180.png" Type="http://schemas.openxmlformats.org/officeDocument/2006/relationships/image"/><Relationship Id="rId2" Target="../media/image38.png" Type="http://schemas.openxmlformats.org/officeDocument/2006/relationships/image"/><Relationship Id="rId3" Target="../media/image176.png" Type="http://schemas.openxmlformats.org/officeDocument/2006/relationships/image"/><Relationship Id="rId4" Target="../media/image125.png" Type="http://schemas.openxmlformats.org/officeDocument/2006/relationships/image"/><Relationship Id="rId5" Target="../media/image134.png" Type="http://schemas.openxmlformats.org/officeDocument/2006/relationships/image"/><Relationship Id="rId6" Target="../media/image101.png" Type="http://schemas.openxmlformats.org/officeDocument/2006/relationships/image"/><Relationship Id="rId7" Target="../media/image177.png" Type="http://schemas.openxmlformats.org/officeDocument/2006/relationships/image"/><Relationship Id="rId8" Target="../media/image103.png" Type="http://schemas.openxmlformats.org/officeDocument/2006/relationships/image"/><Relationship Id="rId9" Target="../media/image17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6.png" Type="http://schemas.openxmlformats.org/officeDocument/2006/relationships/image"/><Relationship Id="rId11" Target="../media/image187.png" Type="http://schemas.openxmlformats.org/officeDocument/2006/relationships/image"/><Relationship Id="rId2" Target="../media/image181.png" Type="http://schemas.openxmlformats.org/officeDocument/2006/relationships/image"/><Relationship Id="rId3" Target="../media/image39.png" Type="http://schemas.openxmlformats.org/officeDocument/2006/relationships/image"/><Relationship Id="rId4" Target="../media/image182.png" Type="http://schemas.openxmlformats.org/officeDocument/2006/relationships/image"/><Relationship Id="rId5" Target="../media/image100.png" Type="http://schemas.openxmlformats.org/officeDocument/2006/relationships/image"/><Relationship Id="rId6" Target="../media/image183.png" Type="http://schemas.openxmlformats.org/officeDocument/2006/relationships/image"/><Relationship Id="rId7" Target="../media/image184.png" Type="http://schemas.openxmlformats.org/officeDocument/2006/relationships/image"/><Relationship Id="rId8" Target="../media/image59.png" Type="http://schemas.openxmlformats.org/officeDocument/2006/relationships/image"/><Relationship Id="rId9" Target="../media/image18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6.png" Type="http://schemas.openxmlformats.org/officeDocument/2006/relationships/image"/><Relationship Id="rId2" Target="../media/image188.png" Type="http://schemas.openxmlformats.org/officeDocument/2006/relationships/image"/><Relationship Id="rId3" Target="../media/image189.png" Type="http://schemas.openxmlformats.org/officeDocument/2006/relationships/image"/><Relationship Id="rId4" Target="../media/image190.png" Type="http://schemas.openxmlformats.org/officeDocument/2006/relationships/image"/><Relationship Id="rId5" Target="../media/image191.png" Type="http://schemas.openxmlformats.org/officeDocument/2006/relationships/image"/><Relationship Id="rId6" Target="../media/image192.png" Type="http://schemas.openxmlformats.org/officeDocument/2006/relationships/image"/><Relationship Id="rId7" Target="../media/image193.png" Type="http://schemas.openxmlformats.org/officeDocument/2006/relationships/image"/><Relationship Id="rId8" Target="../media/image194.png" Type="http://schemas.openxmlformats.org/officeDocument/2006/relationships/image"/><Relationship Id="rId9" Target="../media/image19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png" Type="http://schemas.openxmlformats.org/officeDocument/2006/relationships/image"/><Relationship Id="rId17" Target="../media/image29.png" Type="http://schemas.openxmlformats.org/officeDocument/2006/relationships/image"/><Relationship Id="rId18" Target="../media/image30.png" Type="http://schemas.openxmlformats.org/officeDocument/2006/relationships/image"/><Relationship Id="rId19" Target="../media/image31.png" Type="http://schemas.openxmlformats.org/officeDocument/2006/relationships/image"/><Relationship Id="rId2" Target="../media/image14.png" Type="http://schemas.openxmlformats.org/officeDocument/2006/relationships/image"/><Relationship Id="rId20" Target="../media/image32.png" Type="http://schemas.openxmlformats.org/officeDocument/2006/relationships/image"/><Relationship Id="rId21" Target="../media/image33.png" Type="http://schemas.openxmlformats.org/officeDocument/2006/relationships/image"/><Relationship Id="rId22" Target="../media/image34.png" Type="http://schemas.openxmlformats.org/officeDocument/2006/relationships/image"/><Relationship Id="rId23" Target="../media/image35.png" Type="http://schemas.openxmlformats.org/officeDocument/2006/relationships/image"/><Relationship Id="rId24" Target="../media/image36.png" Type="http://schemas.openxmlformats.org/officeDocument/2006/relationships/image"/><Relationship Id="rId25" Target="../media/image37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png" Type="http://schemas.openxmlformats.org/officeDocument/2006/relationships/image"/><Relationship Id="rId18" Target="../media/image53.png" Type="http://schemas.openxmlformats.org/officeDocument/2006/relationships/image"/><Relationship Id="rId19" Target="../media/image54.png" Type="http://schemas.openxmlformats.org/officeDocument/2006/relationships/image"/><Relationship Id="rId2" Target="../media/image38.png" Type="http://schemas.openxmlformats.org/officeDocument/2006/relationships/image"/><Relationship Id="rId20" Target="../media/image55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15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14" Target="../media/image65.png" Type="http://schemas.openxmlformats.org/officeDocument/2006/relationships/image"/><Relationship Id="rId15" Target="../media/image66.png" Type="http://schemas.openxmlformats.org/officeDocument/2006/relationships/image"/><Relationship Id="rId16" Target="../media/image67.png" Type="http://schemas.openxmlformats.org/officeDocument/2006/relationships/image"/><Relationship Id="rId17" Target="../media/image44.png" Type="http://schemas.openxmlformats.org/officeDocument/2006/relationships/image"/><Relationship Id="rId18" Target="../media/image68.png" Type="http://schemas.openxmlformats.org/officeDocument/2006/relationships/image"/><Relationship Id="rId2" Target="../media/image14.png" Type="http://schemas.openxmlformats.org/officeDocument/2006/relationships/image"/><Relationship Id="rId3" Target="../media/image17.png" Type="http://schemas.openxmlformats.org/officeDocument/2006/relationships/image"/><Relationship Id="rId4" Target="../media/image56.png" Type="http://schemas.openxmlformats.org/officeDocument/2006/relationships/image"/><Relationship Id="rId5" Target="../media/image15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76.png" Type="http://schemas.openxmlformats.org/officeDocument/2006/relationships/image"/><Relationship Id="rId13" Target="../media/image77.png" Type="http://schemas.openxmlformats.org/officeDocument/2006/relationships/image"/><Relationship Id="rId14" Target="../media/image78.png" Type="http://schemas.openxmlformats.org/officeDocument/2006/relationships/image"/><Relationship Id="rId15" Target="../media/image79.png" Type="http://schemas.openxmlformats.org/officeDocument/2006/relationships/image"/><Relationship Id="rId16" Target="../media/image80.png" Type="http://schemas.openxmlformats.org/officeDocument/2006/relationships/image"/><Relationship Id="rId17" Target="../media/image81.png" Type="http://schemas.openxmlformats.org/officeDocument/2006/relationships/image"/><Relationship Id="rId18" Target="../media/image82.png" Type="http://schemas.openxmlformats.org/officeDocument/2006/relationships/image"/><Relationship Id="rId19" Target="../media/image83.png" Type="http://schemas.openxmlformats.org/officeDocument/2006/relationships/image"/><Relationship Id="rId2" Target="../media/image38.png" Type="http://schemas.openxmlformats.org/officeDocument/2006/relationships/image"/><Relationship Id="rId20" Target="../media/image84.png" Type="http://schemas.openxmlformats.org/officeDocument/2006/relationships/image"/><Relationship Id="rId21" Target="../media/image85.png" Type="http://schemas.openxmlformats.org/officeDocument/2006/relationships/image"/><Relationship Id="rId22" Target="../media/image86.png" Type="http://schemas.openxmlformats.org/officeDocument/2006/relationships/image"/><Relationship Id="rId23" Target="../media/image87.png" Type="http://schemas.openxmlformats.org/officeDocument/2006/relationships/image"/><Relationship Id="rId24" Target="../media/image88.png" Type="http://schemas.openxmlformats.org/officeDocument/2006/relationships/image"/><Relationship Id="rId25" Target="../media/image89.png" Type="http://schemas.openxmlformats.org/officeDocument/2006/relationships/image"/><Relationship Id="rId26" Target="../media/image90.png" Type="http://schemas.openxmlformats.org/officeDocument/2006/relationships/image"/><Relationship Id="rId27" Target="../media/image91.png" Type="http://schemas.openxmlformats.org/officeDocument/2006/relationships/image"/><Relationship Id="rId28" Target="../media/image92.png" Type="http://schemas.openxmlformats.org/officeDocument/2006/relationships/image"/><Relationship Id="rId29" Target="../media/image93.png" Type="http://schemas.openxmlformats.org/officeDocument/2006/relationships/image"/><Relationship Id="rId3" Target="../media/image69.png" Type="http://schemas.openxmlformats.org/officeDocument/2006/relationships/image"/><Relationship Id="rId30" Target="../media/image94.png" Type="http://schemas.openxmlformats.org/officeDocument/2006/relationships/image"/><Relationship Id="rId31" Target="../media/image95.png" Type="http://schemas.openxmlformats.org/officeDocument/2006/relationships/image"/><Relationship Id="rId32" Target="../media/image96.png" Type="http://schemas.openxmlformats.org/officeDocument/2006/relationships/image"/><Relationship Id="rId33" Target="../media/image97.png" Type="http://schemas.openxmlformats.org/officeDocument/2006/relationships/image"/><Relationship Id="rId34" Target="../media/image44.png" Type="http://schemas.openxmlformats.org/officeDocument/2006/relationships/image"/><Relationship Id="rId35" Target="../media/image98.png" Type="http://schemas.openxmlformats.org/officeDocument/2006/relationships/image"/><Relationship Id="rId4" Target="../media/image70.png" Type="http://schemas.openxmlformats.org/officeDocument/2006/relationships/image"/><Relationship Id="rId5" Target="../media/image15.pn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Relationship Id="rId8" Target="../media/image59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png" Type="http://schemas.openxmlformats.org/officeDocument/2006/relationships/image"/><Relationship Id="rId12" Target="../media/image107.png" Type="http://schemas.openxmlformats.org/officeDocument/2006/relationships/image"/><Relationship Id="rId13" Target="../media/image108.png" Type="http://schemas.openxmlformats.org/officeDocument/2006/relationships/image"/><Relationship Id="rId14" Target="../media/image109.png" Type="http://schemas.openxmlformats.org/officeDocument/2006/relationships/image"/><Relationship Id="rId15" Target="../media/image110.png" Type="http://schemas.openxmlformats.org/officeDocument/2006/relationships/image"/><Relationship Id="rId16" Target="../media/image111.png" Type="http://schemas.openxmlformats.org/officeDocument/2006/relationships/image"/><Relationship Id="rId2" Target="../media/image99.png" Type="http://schemas.openxmlformats.org/officeDocument/2006/relationships/image"/><Relationship Id="rId3" Target="../media/image100.png" Type="http://schemas.openxmlformats.org/officeDocument/2006/relationships/image"/><Relationship Id="rId4" Target="../media/image56.png" Type="http://schemas.openxmlformats.org/officeDocument/2006/relationships/image"/><Relationship Id="rId5" Target="../media/image15.png" Type="http://schemas.openxmlformats.org/officeDocument/2006/relationships/image"/><Relationship Id="rId6" Target="../media/image101.png" Type="http://schemas.openxmlformats.org/officeDocument/2006/relationships/image"/><Relationship Id="rId7" Target="../media/image102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png" Type="http://schemas.openxmlformats.org/officeDocument/2006/relationships/image"/><Relationship Id="rId12" Target="../media/image122.png" Type="http://schemas.openxmlformats.org/officeDocument/2006/relationships/image"/><Relationship Id="rId13" Target="../media/image123.png" Type="http://schemas.openxmlformats.org/officeDocument/2006/relationships/image"/><Relationship Id="rId14" Target="../media/image110.png" Type="http://schemas.openxmlformats.org/officeDocument/2006/relationships/image"/><Relationship Id="rId15" Target="../media/image124.png" Type="http://schemas.openxmlformats.org/officeDocument/2006/relationships/image"/><Relationship Id="rId2" Target="../media/image112.png" Type="http://schemas.openxmlformats.org/officeDocument/2006/relationships/image"/><Relationship Id="rId3" Target="../media/image113.pn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Relationship Id="rId6" Target="../media/image116.png" Type="http://schemas.openxmlformats.org/officeDocument/2006/relationships/image"/><Relationship Id="rId7" Target="../media/image117.pn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png" Type="http://schemas.openxmlformats.org/officeDocument/2006/relationships/image"/><Relationship Id="rId11" Target="../media/image130.png" Type="http://schemas.openxmlformats.org/officeDocument/2006/relationships/image"/><Relationship Id="rId12" Target="../media/image131.png" Type="http://schemas.openxmlformats.org/officeDocument/2006/relationships/image"/><Relationship Id="rId13" Target="../media/image132.png" Type="http://schemas.openxmlformats.org/officeDocument/2006/relationships/image"/><Relationship Id="rId14" Target="../media/image110.png" Type="http://schemas.openxmlformats.org/officeDocument/2006/relationships/image"/><Relationship Id="rId15" Target="../media/image133.png" Type="http://schemas.openxmlformats.org/officeDocument/2006/relationships/image"/><Relationship Id="rId2" Target="../media/image38.png" Type="http://schemas.openxmlformats.org/officeDocument/2006/relationships/image"/><Relationship Id="rId3" Target="../media/image15.png" Type="http://schemas.openxmlformats.org/officeDocument/2006/relationships/image"/><Relationship Id="rId4" Target="../media/image125.png" Type="http://schemas.openxmlformats.org/officeDocument/2006/relationships/image"/><Relationship Id="rId5" Target="../media/image126.png" Type="http://schemas.openxmlformats.org/officeDocument/2006/relationships/image"/><Relationship Id="rId6" Target="../media/image12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1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8.png" Type="http://schemas.openxmlformats.org/officeDocument/2006/relationships/image"/><Relationship Id="rId11" Target="../media/image139.png" Type="http://schemas.openxmlformats.org/officeDocument/2006/relationships/image"/><Relationship Id="rId12" Target="../media/image140.png" Type="http://schemas.openxmlformats.org/officeDocument/2006/relationships/image"/><Relationship Id="rId13" Target="../media/image141.png" Type="http://schemas.openxmlformats.org/officeDocument/2006/relationships/image"/><Relationship Id="rId14" Target="../media/image142.png" Type="http://schemas.openxmlformats.org/officeDocument/2006/relationships/image"/><Relationship Id="rId15" Target="../media/image143.png" Type="http://schemas.openxmlformats.org/officeDocument/2006/relationships/image"/><Relationship Id="rId16" Target="../media/image144.png" Type="http://schemas.openxmlformats.org/officeDocument/2006/relationships/image"/><Relationship Id="rId17" Target="../media/image145.png" Type="http://schemas.openxmlformats.org/officeDocument/2006/relationships/image"/><Relationship Id="rId18" Target="../media/image146.png" Type="http://schemas.openxmlformats.org/officeDocument/2006/relationships/image"/><Relationship Id="rId19" Target="../media/image147.png" Type="http://schemas.openxmlformats.org/officeDocument/2006/relationships/image"/><Relationship Id="rId2" Target="../media/image99.png" Type="http://schemas.openxmlformats.org/officeDocument/2006/relationships/image"/><Relationship Id="rId20" Target="../media/image148.png" Type="http://schemas.openxmlformats.org/officeDocument/2006/relationships/image"/><Relationship Id="rId21" Target="../media/image149.png" Type="http://schemas.openxmlformats.org/officeDocument/2006/relationships/image"/><Relationship Id="rId22" Target="../media/image150.png" Type="http://schemas.openxmlformats.org/officeDocument/2006/relationships/image"/><Relationship Id="rId3" Target="../media/image134.png" Type="http://schemas.openxmlformats.org/officeDocument/2006/relationships/image"/><Relationship Id="rId4" Target="../media/image135.png" Type="http://schemas.openxmlformats.org/officeDocument/2006/relationships/image"/><Relationship Id="rId5" Target="../media/image15.png" Type="http://schemas.openxmlformats.org/officeDocument/2006/relationships/image"/><Relationship Id="rId6" Target="../media/image71.png" Type="http://schemas.openxmlformats.org/officeDocument/2006/relationships/image"/><Relationship Id="rId7" Target="../media/image136.png" Type="http://schemas.openxmlformats.org/officeDocument/2006/relationships/image"/><Relationship Id="rId8" Target="../media/image59.png" Type="http://schemas.openxmlformats.org/officeDocument/2006/relationships/image"/><Relationship Id="rId9" Target="../media/image1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5F5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876300"/>
            <a:ext cx="22288500" cy="1043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66000" y="749300"/>
            <a:ext cx="2971800" cy="9105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22400" y="749300"/>
            <a:ext cx="2971800" cy="910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4100" y="1358900"/>
            <a:ext cx="22288500" cy="1027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1003300"/>
            <a:ext cx="2971800" cy="901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" y="1536700"/>
            <a:ext cx="22288500" cy="1027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4100" y="1714500"/>
            <a:ext cx="22288500" cy="1102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12065000"/>
            <a:ext cx="208026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76600" y="4381500"/>
            <a:ext cx="17856200" cy="5676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71200" y="12204700"/>
            <a:ext cx="26543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838200"/>
            <a:ext cx="2844800" cy="49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19600" y="1092200"/>
            <a:ext cx="2844800" cy="495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429500" y="838200"/>
            <a:ext cx="28448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784600"/>
            <a:ext cx="10693400" cy="675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5100" y="3898900"/>
            <a:ext cx="10439400" cy="651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3784600"/>
            <a:ext cx="10693400" cy="675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471400" y="3898900"/>
            <a:ext cx="10439400" cy="6515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5100" y="1943100"/>
            <a:ext cx="7747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36800" y="1930400"/>
            <a:ext cx="15011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2100" y="3822700"/>
            <a:ext cx="6654800" cy="778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28100" y="3822700"/>
            <a:ext cx="6654800" cy="778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306800" y="3822700"/>
            <a:ext cx="6515100" cy="778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41700" y="3111500"/>
            <a:ext cx="27432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820400" y="3136900"/>
            <a:ext cx="27432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199100" y="3136900"/>
            <a:ext cx="2743200" cy="48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03400" y="3987800"/>
            <a:ext cx="2743200" cy="63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803400" y="9461500"/>
            <a:ext cx="27432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27200" y="4673600"/>
            <a:ext cx="6311900" cy="448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701800" y="10109200"/>
            <a:ext cx="6235700" cy="1155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169400" y="3987800"/>
            <a:ext cx="2743200" cy="63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169400" y="4673600"/>
            <a:ext cx="6235700" cy="2489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245600" y="7493000"/>
            <a:ext cx="2743200" cy="635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169400" y="8178800"/>
            <a:ext cx="6388100" cy="2489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484600" y="3987800"/>
            <a:ext cx="2743200" cy="635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446500" y="4673600"/>
            <a:ext cx="6235700" cy="2489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6484600" y="7429500"/>
            <a:ext cx="2895600" cy="635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6446500" y="8102600"/>
            <a:ext cx="6235700" cy="3175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35100" y="1943100"/>
            <a:ext cx="774700" cy="749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2336800" y="1930400"/>
            <a:ext cx="15011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97400" y="3416300"/>
            <a:ext cx="15189200" cy="798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1943100"/>
            <a:ext cx="774700" cy="74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36800" y="1930400"/>
            <a:ext cx="15011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67200" y="4445000"/>
            <a:ext cx="15849600" cy="408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1943100"/>
            <a:ext cx="774700" cy="74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36800" y="1930400"/>
            <a:ext cx="15011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97100" y="1041400"/>
            <a:ext cx="19977100" cy="1158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94800" y="1231900"/>
            <a:ext cx="3302000" cy="9766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03500" y="1231900"/>
            <a:ext cx="3302000" cy="976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97100" y="1574800"/>
            <a:ext cx="19977100" cy="11099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92800" y="1409700"/>
            <a:ext cx="3302000" cy="9766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97100" y="1765300"/>
            <a:ext cx="19977100" cy="10909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97100" y="1968500"/>
            <a:ext cx="19977100" cy="1071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54800" y="5003800"/>
            <a:ext cx="11074400" cy="302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553200" y="7886700"/>
            <a:ext cx="112903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17700" y="2082800"/>
            <a:ext cx="2768600" cy="106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4800" y="3352800"/>
            <a:ext cx="212344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57400" y="3949700"/>
            <a:ext cx="711200" cy="74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451100" y="3911600"/>
            <a:ext cx="46482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162300" y="4762500"/>
            <a:ext cx="4610100" cy="469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57400" y="5562600"/>
            <a:ext cx="711200" cy="74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451100" y="5524500"/>
            <a:ext cx="46482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62300" y="6350000"/>
            <a:ext cx="7188200" cy="520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33600" y="7162800"/>
            <a:ext cx="711200" cy="749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997200" y="7099300"/>
            <a:ext cx="4775200" cy="82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162300" y="8001000"/>
            <a:ext cx="7150100" cy="469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133600" y="8763000"/>
            <a:ext cx="7112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162300" y="9575800"/>
            <a:ext cx="7188200" cy="469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133600" y="10426700"/>
            <a:ext cx="7112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162300" y="11226800"/>
            <a:ext cx="2540000" cy="520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108200" y="8686800"/>
            <a:ext cx="6337300" cy="825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171700" y="10401300"/>
            <a:ext cx="30099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8600" y="1943100"/>
            <a:ext cx="711200" cy="74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36800" y="1930400"/>
            <a:ext cx="150114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16100" y="3200400"/>
            <a:ext cx="5308600" cy="927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16100" y="4318000"/>
            <a:ext cx="20751800" cy="163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22700" y="6134100"/>
            <a:ext cx="3530600" cy="1714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22700" y="7988300"/>
            <a:ext cx="170434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987800" y="6692900"/>
            <a:ext cx="32004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670800" y="6388100"/>
            <a:ext cx="11722100" cy="1257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22700" y="8153400"/>
            <a:ext cx="3530600" cy="171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22700" y="10007600"/>
            <a:ext cx="170434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987800" y="8699500"/>
            <a:ext cx="3200400" cy="60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670800" y="8394700"/>
            <a:ext cx="11836400" cy="1257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22700" y="10160000"/>
            <a:ext cx="3530600" cy="1714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987800" y="10718800"/>
            <a:ext cx="3200400" cy="609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670800" y="10401300"/>
            <a:ext cx="117221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36800" y="4038600"/>
            <a:ext cx="4013200" cy="194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36800" y="6146800"/>
            <a:ext cx="193548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14600" y="4660900"/>
            <a:ext cx="36449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692900" y="4318000"/>
            <a:ext cx="13309600" cy="140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36800" y="6324600"/>
            <a:ext cx="4013200" cy="194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36800" y="8432800"/>
            <a:ext cx="193548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14600" y="6604000"/>
            <a:ext cx="3644900" cy="137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92900" y="6604000"/>
            <a:ext cx="13436600" cy="1409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36800" y="8610600"/>
            <a:ext cx="4013200" cy="194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14600" y="9232900"/>
            <a:ext cx="3644900" cy="68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692900" y="9309100"/>
            <a:ext cx="13309600" cy="571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98600" y="1943100"/>
            <a:ext cx="7112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336800" y="1930400"/>
            <a:ext cx="15011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54300" y="6604000"/>
            <a:ext cx="24638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2743200" y="4203700"/>
            <a:ext cx="2286000" cy="2286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933700" y="4495800"/>
            <a:ext cx="1917700" cy="170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44600" y="7289800"/>
            <a:ext cx="5270500" cy="325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743200" y="7340600"/>
            <a:ext cx="2247900" cy="71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90700" y="8153400"/>
            <a:ext cx="4203700" cy="222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40600" y="6604000"/>
            <a:ext cx="4165600" cy="54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7000"/>
          </a:blip>
          <a:stretch>
            <a:fillRect/>
          </a:stretch>
        </p:blipFill>
        <p:spPr>
          <a:xfrm rot="0">
            <a:off x="8280400" y="4203700"/>
            <a:ext cx="2286000" cy="228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547100" y="4495800"/>
            <a:ext cx="1765300" cy="1689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794500" y="7289800"/>
            <a:ext cx="5270500" cy="3251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318500" y="7366000"/>
            <a:ext cx="2247900" cy="660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137400" y="8178800"/>
            <a:ext cx="4203700" cy="2159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865100" y="6604000"/>
            <a:ext cx="4203700" cy="546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>
            <a:alphaModFix amt="7000"/>
          </a:blip>
          <a:stretch>
            <a:fillRect/>
          </a:stretch>
        </p:blipFill>
        <p:spPr>
          <a:xfrm rot="0">
            <a:off x="13830300" y="4203700"/>
            <a:ext cx="2286000" cy="2286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970000" y="4483100"/>
            <a:ext cx="1993900" cy="1714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331700" y="7289800"/>
            <a:ext cx="5270500" cy="3251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843000" y="7404100"/>
            <a:ext cx="2247900" cy="660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611100" y="8178800"/>
            <a:ext cx="4762500" cy="2159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8415000" y="6604000"/>
            <a:ext cx="4203700" cy="546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8">
            <a:alphaModFix amt="7000"/>
          </a:blip>
          <a:stretch>
            <a:fillRect/>
          </a:stretch>
        </p:blipFill>
        <p:spPr>
          <a:xfrm rot="0">
            <a:off x="19367500" y="4203700"/>
            <a:ext cx="2286000" cy="2286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7881600" y="7289800"/>
            <a:ext cx="5270500" cy="3251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8161000" y="7835900"/>
            <a:ext cx="4762500" cy="2159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9824700" y="4483100"/>
            <a:ext cx="1168400" cy="1041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9545300" y="5156200"/>
            <a:ext cx="1079500" cy="1041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20307300" y="5130800"/>
            <a:ext cx="1219200" cy="1054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98600" y="1943100"/>
            <a:ext cx="711200" cy="749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2336800" y="1930400"/>
            <a:ext cx="15011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3797300"/>
            <a:ext cx="13893800" cy="730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98100" y="7289800"/>
            <a:ext cx="5029200" cy="381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519400" y="3797300"/>
            <a:ext cx="7442200" cy="730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798800" y="4406900"/>
            <a:ext cx="6972300" cy="165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798800" y="6616700"/>
            <a:ext cx="6667500" cy="165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798800" y="8826500"/>
            <a:ext cx="6667500" cy="165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35100" y="1943100"/>
            <a:ext cx="774700" cy="749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336800" y="1930400"/>
            <a:ext cx="15011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519400" y="3797300"/>
            <a:ext cx="7442200" cy="730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98800" y="4406900"/>
            <a:ext cx="6972300" cy="165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98800" y="6616700"/>
            <a:ext cx="6756400" cy="165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798800" y="8826500"/>
            <a:ext cx="6667500" cy="165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3500" y="3797300"/>
            <a:ext cx="13919200" cy="730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35100" y="1943100"/>
            <a:ext cx="774700" cy="74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336800" y="1930400"/>
            <a:ext cx="15011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519400" y="3797300"/>
            <a:ext cx="7442200" cy="730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98800" y="4406900"/>
            <a:ext cx="6972300" cy="165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98800" y="6464300"/>
            <a:ext cx="6756400" cy="165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798800" y="8559800"/>
            <a:ext cx="6667500" cy="2209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3500" y="3797300"/>
            <a:ext cx="13893800" cy="730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35100" y="1943100"/>
            <a:ext cx="774700" cy="74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336800" y="1930400"/>
            <a:ext cx="150114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889000"/>
            <a:ext cx="22453600" cy="1051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092200"/>
            <a:ext cx="22453600" cy="1035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1016000"/>
            <a:ext cx="2997200" cy="886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1308100"/>
            <a:ext cx="22453600" cy="1035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0" y="1257300"/>
            <a:ext cx="2997200" cy="886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1257300"/>
            <a:ext cx="2997200" cy="886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511300"/>
            <a:ext cx="22453600" cy="1132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37100" y="3810000"/>
            <a:ext cx="3632200" cy="1206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00300" y="3403600"/>
            <a:ext cx="2184400" cy="2184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89200" y="3962400"/>
            <a:ext cx="1092200" cy="109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400300" y="6070600"/>
            <a:ext cx="2184400" cy="218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400300" y="8737600"/>
            <a:ext cx="2184400" cy="218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603500" y="6680200"/>
            <a:ext cx="1778000" cy="838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556000" y="4025900"/>
            <a:ext cx="8763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463800" y="9271000"/>
            <a:ext cx="1054100" cy="105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352800" y="9232900"/>
            <a:ext cx="1079500" cy="1079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737100" y="6223000"/>
            <a:ext cx="3365500" cy="1879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737100" y="8839200"/>
            <a:ext cx="4127500" cy="187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652000" y="3276600"/>
            <a:ext cx="12331700" cy="7785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804400" y="3403600"/>
            <a:ext cx="12039600" cy="7505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35100" y="1943100"/>
            <a:ext cx="7747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336800" y="1930400"/>
            <a:ext cx="15011400" cy="81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